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86" d="100"/>
          <a:sy n="86" d="100"/>
        </p:scale>
        <p:origin x="152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1445/05/25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1445/05/25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1445/05/25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1445/05/25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1445/05/25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1445/05/25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1445/05/25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1445/05/25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1445/05/25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1445/05/25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1445/05/25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1445/05/25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1445/05/25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1" y="-24"/>
            <a:ext cx="9167135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62371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473490" y="1837434"/>
            <a:ext cx="2210584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269482"/>
            <a:ext cx="8815709" cy="396783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62371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020272" y="1776710"/>
            <a:ext cx="1850544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0766"/>
            <a:ext cx="8647876" cy="4028554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62371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4" name="Picture 2" descr="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62371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62371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660232" y="1772816"/>
            <a:ext cx="1836103" cy="432048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07896" cy="38884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62371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995163"/>
            <a:ext cx="1985018" cy="288032"/>
          </a:xfrm>
        </p:spPr>
        <p:txBody>
          <a:bodyPr>
            <a:normAutofit fontScale="90000"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3194"/>
            <a:ext cx="8640960" cy="3882109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10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62371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988840"/>
            <a:ext cx="1634520" cy="360040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568952" cy="396044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62371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516216" y="1988840"/>
            <a:ext cx="2088232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88843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62371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381742" y="2013911"/>
            <a:ext cx="2356678" cy="47894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92856"/>
            <a:ext cx="8630916" cy="38164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62371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862425"/>
            <a:ext cx="1985018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66481"/>
            <a:ext cx="8712968" cy="401484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62371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882039"/>
            <a:ext cx="2138576" cy="394833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06298"/>
            <a:ext cx="8619296" cy="4003022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8" name="Picture 2" descr="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62371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110</TotalTime>
  <Words>458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hpran</cp:lastModifiedBy>
  <cp:revision>63</cp:revision>
  <dcterms:created xsi:type="dcterms:W3CDTF">2014-12-23T07:41:43Z</dcterms:created>
  <dcterms:modified xsi:type="dcterms:W3CDTF">2023-12-07T13:06:17Z</dcterms:modified>
</cp:coreProperties>
</file>